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3"/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Helvetica Neue"/>
      <p:regular r:id="rId31"/>
      <p:bold r:id="rId32"/>
      <p:italic r:id="rId33"/>
      <p:boldItalic r:id="rId34"/>
    </p:embeddedFont>
    <p:embeddedFont>
      <p:font typeface="Gill Sans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35" Type="http://schemas.openxmlformats.org/officeDocument/2006/relationships/font" Target="fonts/GillSans-regular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Gill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ff518e9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eff518e9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4658642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d4658642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4658642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4658642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d4658642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d4658642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d4658642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d4658642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d4658642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d4658642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d4658642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d4658642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4658642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4658642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d4658642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d4658642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d4658642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d4658642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d4658642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d4658642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ff518e9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eff518e9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d4658642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d4658642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d4658642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d4658642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4658642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4658642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4658642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d4658642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d4658642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d4658642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d46586425_0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d46586425_0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ff518e9a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eff518e9a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ff518e9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eff518e9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45bd83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45bd83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4658642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4658642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d4658642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d4658642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4658642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d4658642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4658642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d4658642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scipy.org/doc/numpy/user/basics.broadcasting.html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scipy.org/doc/numpy/user/basics.broadcasting.html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8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Tensor Manipulation</a:t>
            </a:r>
            <a:endParaRPr/>
          </a:p>
        </p:txBody>
      </p:sp>
      <p:sp>
        <p:nvSpPr>
          <p:cNvPr id="124" name="Google Shape;124;p3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5" name="Google Shape;1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3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27" name="Google Shape;12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31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Matmul VS multiply</a:t>
            </a:r>
            <a:endParaRPr/>
          </a:p>
        </p:txBody>
      </p:sp>
      <p:pic>
        <p:nvPicPr>
          <p:cNvPr id="200" name="Google Shape;2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150" y="1173275"/>
            <a:ext cx="5053650" cy="24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0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Matmul VS multiply</a:t>
            </a:r>
            <a:endParaRPr/>
          </a:p>
        </p:txBody>
      </p:sp>
      <p:pic>
        <p:nvPicPr>
          <p:cNvPr id="207" name="Google Shape;2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150" y="1173275"/>
            <a:ext cx="5053650" cy="244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138" y="3878825"/>
            <a:ext cx="4658925" cy="9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1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/>
          <p:nvPr>
            <p:ph type="title"/>
          </p:nvPr>
        </p:nvSpPr>
        <p:spPr>
          <a:xfrm>
            <a:off x="1812725" y="133950"/>
            <a:ext cx="3999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Broadcasting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p42"/>
          <p:cNvSpPr txBox="1"/>
          <p:nvPr/>
        </p:nvSpPr>
        <p:spPr>
          <a:xfrm>
            <a:off x="4934400" y="4746300"/>
            <a:ext cx="4209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https://docs.scipy.org/doc/numpy/user/basics.broadcasting.html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216" name="Google Shape;2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62" y="1572150"/>
            <a:ext cx="6837226" cy="15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7125" y="418513"/>
            <a:ext cx="2471324" cy="7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1812725" y="133950"/>
            <a:ext cx="3999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Broadcasting </a:t>
            </a:r>
            <a:endParaRPr/>
          </a:p>
        </p:txBody>
      </p:sp>
      <p:sp>
        <p:nvSpPr>
          <p:cNvPr id="223" name="Google Shape;223;p43"/>
          <p:cNvSpPr txBox="1"/>
          <p:nvPr/>
        </p:nvSpPr>
        <p:spPr>
          <a:xfrm>
            <a:off x="4934400" y="4746300"/>
            <a:ext cx="4209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https://docs.scipy.org/doc/numpy/user/basics.broadcasting.html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224" name="Google Shape;22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125" y="418513"/>
            <a:ext cx="2471324" cy="7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200" y="1429875"/>
            <a:ext cx="5440950" cy="30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4"/>
          <p:cNvSpPr txBox="1"/>
          <p:nvPr>
            <p:ph type="title"/>
          </p:nvPr>
        </p:nvSpPr>
        <p:spPr>
          <a:xfrm>
            <a:off x="223676" y="1965925"/>
            <a:ext cx="29754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mean</a:t>
            </a:r>
            <a:endParaRPr/>
          </a:p>
        </p:txBody>
      </p:sp>
      <p:pic>
        <p:nvPicPr>
          <p:cNvPr id="231" name="Google Shape;2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150" y="366050"/>
            <a:ext cx="4750650" cy="448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4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type="title"/>
          </p:nvPr>
        </p:nvSpPr>
        <p:spPr>
          <a:xfrm>
            <a:off x="223676" y="1965925"/>
            <a:ext cx="29754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sum</a:t>
            </a:r>
            <a:endParaRPr/>
          </a:p>
        </p:txBody>
      </p:sp>
      <p:pic>
        <p:nvPicPr>
          <p:cNvPr id="238" name="Google Shape;2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000" y="1004512"/>
            <a:ext cx="5158299" cy="32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1000" y="231200"/>
            <a:ext cx="1935700" cy="6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5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>
            <p:ph type="title"/>
          </p:nvPr>
        </p:nvSpPr>
        <p:spPr>
          <a:xfrm>
            <a:off x="223676" y="1965925"/>
            <a:ext cx="29754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Argmax</a:t>
            </a:r>
            <a:endParaRPr/>
          </a:p>
        </p:txBody>
      </p:sp>
      <p:pic>
        <p:nvPicPr>
          <p:cNvPr id="246" name="Google Shape;2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850" y="1037125"/>
            <a:ext cx="4257900" cy="32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type="title"/>
          </p:nvPr>
        </p:nvSpPr>
        <p:spPr>
          <a:xfrm>
            <a:off x="223676" y="1965925"/>
            <a:ext cx="29754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Reshape**</a:t>
            </a:r>
            <a:endParaRPr/>
          </a:p>
        </p:txBody>
      </p:sp>
      <p:pic>
        <p:nvPicPr>
          <p:cNvPr id="253" name="Google Shape;2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476" y="152400"/>
            <a:ext cx="501371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7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8"/>
          <p:cNvSpPr txBox="1"/>
          <p:nvPr>
            <p:ph type="title"/>
          </p:nvPr>
        </p:nvSpPr>
        <p:spPr>
          <a:xfrm>
            <a:off x="1519350" y="188700"/>
            <a:ext cx="61053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Reshape (squeeze, expand)</a:t>
            </a:r>
            <a:endParaRPr/>
          </a:p>
        </p:txBody>
      </p:sp>
      <p:pic>
        <p:nvPicPr>
          <p:cNvPr id="260" name="Google Shape;2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913" y="1608449"/>
            <a:ext cx="4750175" cy="19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8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>
            <p:ph type="title"/>
          </p:nvPr>
        </p:nvSpPr>
        <p:spPr>
          <a:xfrm>
            <a:off x="929600" y="133950"/>
            <a:ext cx="4418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</a:t>
            </a:r>
            <a:endParaRPr/>
          </a:p>
        </p:txBody>
      </p:sp>
      <p:pic>
        <p:nvPicPr>
          <p:cNvPr id="267" name="Google Shape;2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925" y="1562075"/>
            <a:ext cx="5670175" cy="293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700" y="263375"/>
            <a:ext cx="3632500" cy="102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9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2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35" name="Google Shape;135;p32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Casting</a:t>
            </a:r>
            <a:endParaRPr/>
          </a:p>
        </p:txBody>
      </p:sp>
      <p:pic>
        <p:nvPicPr>
          <p:cNvPr id="275" name="Google Shape;2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413" y="2094850"/>
            <a:ext cx="6005175" cy="15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0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  <p:pic>
        <p:nvPicPr>
          <p:cNvPr id="282" name="Google Shape;2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638" y="1474050"/>
            <a:ext cx="5284675" cy="28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1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Ones and Zeros like</a:t>
            </a:r>
            <a:endParaRPr/>
          </a:p>
        </p:txBody>
      </p:sp>
      <p:pic>
        <p:nvPicPr>
          <p:cNvPr id="289" name="Google Shape;2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488" y="1886225"/>
            <a:ext cx="4667024" cy="261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2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Zip</a:t>
            </a:r>
            <a:endParaRPr/>
          </a:p>
        </p:txBody>
      </p:sp>
      <p:pic>
        <p:nvPicPr>
          <p:cNvPr id="296" name="Google Shape;2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78" y="1606714"/>
            <a:ext cx="6063298" cy="28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1222" y="1419750"/>
            <a:ext cx="1424901" cy="32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3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588" y="207438"/>
            <a:ext cx="6304824" cy="472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9-1</a:t>
            </a:r>
            <a:r>
              <a:rPr lang="en"/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sp>
        <p:nvSpPr>
          <p:cNvPr id="309" name="Google Shape;309;p55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10" name="Google Shape;310;p55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11" name="Google Shape;311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55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13" name="Google Shape;313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8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Tensor Manipulation</a:t>
            </a:r>
            <a:endParaRPr/>
          </a:p>
        </p:txBody>
      </p:sp>
      <p:sp>
        <p:nvSpPr>
          <p:cNvPr id="141" name="Google Shape;141;p3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2" name="Google Shape;1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3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44" name="Google Shape;144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3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151" name="Google Shape;1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5550"/>
            <a:ext cx="8763316" cy="6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46400"/>
            <a:ext cx="8763324" cy="62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457944"/>
            <a:ext cx="8839201" cy="67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213225"/>
            <a:ext cx="8813102" cy="6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432175"/>
            <a:ext cx="8763326" cy="6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600" y="1432175"/>
            <a:ext cx="4314185" cy="6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1D array and slicing</a:t>
            </a:r>
            <a:endParaRPr/>
          </a:p>
        </p:txBody>
      </p:sp>
      <p:pic>
        <p:nvPicPr>
          <p:cNvPr id="162" name="Google Shape;1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625" y="1132800"/>
            <a:ext cx="5447700" cy="31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5"/>
          <p:cNvSpPr txBox="1"/>
          <p:nvPr/>
        </p:nvSpPr>
        <p:spPr>
          <a:xfrm>
            <a:off x="5918700" y="4789875"/>
            <a:ext cx="32253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from 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http://www.frosteye.net/1233 </a:t>
            </a:r>
            <a:endParaRPr/>
          </a:p>
        </p:txBody>
      </p:sp>
      <p:sp>
        <p:nvSpPr>
          <p:cNvPr id="164" name="Google Shape;164;p35"/>
          <p:cNvSpPr txBox="1"/>
          <p:nvPr/>
        </p:nvSpPr>
        <p:spPr>
          <a:xfrm>
            <a:off x="1571525" y="4506500"/>
            <a:ext cx="60009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4587"/>
                </a:solidFill>
                <a:latin typeface="Consolas"/>
                <a:ea typeface="Consolas"/>
                <a:cs typeface="Consolas"/>
                <a:sym typeface="Consolas"/>
              </a:rPr>
              <a:t>t = np.array([0., 1., 2., 3., 4., 5., 6.])</a:t>
            </a:r>
            <a:endParaRPr sz="1800">
              <a:solidFill>
                <a:srgbClr val="1C458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1D array and slicing</a:t>
            </a:r>
            <a:endParaRPr/>
          </a:p>
        </p:txBody>
      </p:sp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00" y="1660925"/>
            <a:ext cx="4223050" cy="24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6"/>
          <p:cNvSpPr txBox="1"/>
          <p:nvPr/>
        </p:nvSpPr>
        <p:spPr>
          <a:xfrm>
            <a:off x="5918700" y="4789875"/>
            <a:ext cx="32253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from http://www.frosteye.net/1233 </a:t>
            </a:r>
            <a:endParaRPr/>
          </a:p>
        </p:txBody>
      </p:sp>
      <p:pic>
        <p:nvPicPr>
          <p:cNvPr id="172" name="Google Shape;1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750" y="1572145"/>
            <a:ext cx="4448850" cy="275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Array</a:t>
            </a:r>
            <a:endParaRPr/>
          </a:p>
        </p:txBody>
      </p:sp>
      <p:pic>
        <p:nvPicPr>
          <p:cNvPr id="178" name="Google Shape;1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8839202" cy="264278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7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Shape, Rank, Axis</a:t>
            </a:r>
            <a:endParaRPr/>
          </a:p>
        </p:txBody>
      </p:sp>
      <p:pic>
        <p:nvPicPr>
          <p:cNvPr id="185" name="Google Shape;1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8460463" cy="341895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8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Shape, Rank, Axis</a:t>
            </a:r>
            <a:endParaRPr/>
          </a:p>
        </p:txBody>
      </p:sp>
      <p:pic>
        <p:nvPicPr>
          <p:cNvPr id="192" name="Google Shape;1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63" y="1122125"/>
            <a:ext cx="8355824" cy="10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725" y="2262675"/>
            <a:ext cx="2955151" cy="2653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" name="Google Shape;194;p39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